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47"/>
  </p:notesMasterIdLst>
  <p:handoutMasterIdLst>
    <p:handoutMasterId r:id="rId148"/>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356" r:id="rId23"/>
    <p:sldId id="271" r:id="rId24"/>
    <p:sldId id="273" r:id="rId25"/>
    <p:sldId id="276" r:id="rId26"/>
    <p:sldId id="274" r:id="rId27"/>
    <p:sldId id="277" r:id="rId28"/>
    <p:sldId id="278" r:id="rId29"/>
    <p:sldId id="279" r:id="rId30"/>
    <p:sldId id="280" r:id="rId31"/>
    <p:sldId id="281" r:id="rId32"/>
    <p:sldId id="308" r:id="rId33"/>
    <p:sldId id="301" r:id="rId34"/>
    <p:sldId id="309" r:id="rId35"/>
    <p:sldId id="282" r:id="rId36"/>
    <p:sldId id="310" r:id="rId37"/>
    <p:sldId id="283" r:id="rId38"/>
    <p:sldId id="284" r:id="rId39"/>
    <p:sldId id="285" r:id="rId40"/>
    <p:sldId id="311" r:id="rId41"/>
    <p:sldId id="286" r:id="rId42"/>
    <p:sldId id="312" r:id="rId43"/>
    <p:sldId id="287" r:id="rId44"/>
    <p:sldId id="288" r:id="rId45"/>
    <p:sldId id="289" r:id="rId46"/>
    <p:sldId id="290" r:id="rId47"/>
    <p:sldId id="314" r:id="rId48"/>
    <p:sldId id="292" r:id="rId49"/>
    <p:sldId id="317" r:id="rId50"/>
    <p:sldId id="319" r:id="rId51"/>
    <p:sldId id="320" r:id="rId52"/>
    <p:sldId id="321" r:id="rId53"/>
    <p:sldId id="322" r:id="rId54"/>
    <p:sldId id="323" r:id="rId55"/>
    <p:sldId id="324" r:id="rId56"/>
    <p:sldId id="325" r:id="rId57"/>
    <p:sldId id="326" r:id="rId58"/>
    <p:sldId id="327" r:id="rId59"/>
    <p:sldId id="328" r:id="rId60"/>
    <p:sldId id="316" r:id="rId61"/>
    <p:sldId id="313" r:id="rId62"/>
    <p:sldId id="329" r:id="rId63"/>
    <p:sldId id="339" r:id="rId64"/>
    <p:sldId id="331" r:id="rId65"/>
    <p:sldId id="330" r:id="rId66"/>
    <p:sldId id="333" r:id="rId67"/>
    <p:sldId id="334" r:id="rId68"/>
    <p:sldId id="335" r:id="rId69"/>
    <p:sldId id="338" r:id="rId70"/>
    <p:sldId id="336" r:id="rId71"/>
    <p:sldId id="337" r:id="rId72"/>
    <p:sldId id="340" r:id="rId73"/>
    <p:sldId id="341" r:id="rId74"/>
    <p:sldId id="342" r:id="rId75"/>
    <p:sldId id="358" r:id="rId76"/>
    <p:sldId id="359" r:id="rId77"/>
    <p:sldId id="343" r:id="rId78"/>
    <p:sldId id="344" r:id="rId79"/>
    <p:sldId id="345" r:id="rId80"/>
    <p:sldId id="357" r:id="rId81"/>
    <p:sldId id="347" r:id="rId82"/>
    <p:sldId id="348" r:id="rId83"/>
    <p:sldId id="350" r:id="rId84"/>
    <p:sldId id="351" r:id="rId85"/>
    <p:sldId id="346" r:id="rId86"/>
    <p:sldId id="353" r:id="rId87"/>
    <p:sldId id="354" r:id="rId88"/>
    <p:sldId id="352" r:id="rId89"/>
    <p:sldId id="360" r:id="rId90"/>
    <p:sldId id="362" r:id="rId91"/>
    <p:sldId id="361" r:id="rId92"/>
    <p:sldId id="363" r:id="rId93"/>
    <p:sldId id="365" r:id="rId94"/>
    <p:sldId id="366" r:id="rId95"/>
    <p:sldId id="364" r:id="rId96"/>
    <p:sldId id="369" r:id="rId97"/>
    <p:sldId id="367" r:id="rId98"/>
    <p:sldId id="370" r:id="rId99"/>
    <p:sldId id="371" r:id="rId100"/>
    <p:sldId id="372" r:id="rId101"/>
    <p:sldId id="373" r:id="rId102"/>
    <p:sldId id="374" r:id="rId103"/>
    <p:sldId id="376" r:id="rId104"/>
    <p:sldId id="375" r:id="rId105"/>
    <p:sldId id="378" r:id="rId106"/>
    <p:sldId id="379" r:id="rId107"/>
    <p:sldId id="381" r:id="rId108"/>
    <p:sldId id="380" r:id="rId109"/>
    <p:sldId id="383" r:id="rId110"/>
    <p:sldId id="382" r:id="rId111"/>
    <p:sldId id="384" r:id="rId112"/>
    <p:sldId id="368" r:id="rId113"/>
    <p:sldId id="385" r:id="rId114"/>
    <p:sldId id="386" r:id="rId115"/>
    <p:sldId id="387" r:id="rId116"/>
    <p:sldId id="388" r:id="rId117"/>
    <p:sldId id="389" r:id="rId118"/>
    <p:sldId id="390" r:id="rId119"/>
    <p:sldId id="391" r:id="rId120"/>
    <p:sldId id="392" r:id="rId121"/>
    <p:sldId id="393" r:id="rId122"/>
    <p:sldId id="394" r:id="rId123"/>
    <p:sldId id="395" r:id="rId124"/>
    <p:sldId id="396" r:id="rId125"/>
    <p:sldId id="399" r:id="rId126"/>
    <p:sldId id="397" r:id="rId127"/>
    <p:sldId id="398" r:id="rId128"/>
    <p:sldId id="400" r:id="rId129"/>
    <p:sldId id="401" r:id="rId130"/>
    <p:sldId id="402" r:id="rId131"/>
    <p:sldId id="403" r:id="rId132"/>
    <p:sldId id="404" r:id="rId133"/>
    <p:sldId id="408" r:id="rId134"/>
    <p:sldId id="405" r:id="rId135"/>
    <p:sldId id="406" r:id="rId136"/>
    <p:sldId id="407" r:id="rId137"/>
    <p:sldId id="262" r:id="rId138"/>
    <p:sldId id="332" r:id="rId139"/>
    <p:sldId id="291" r:id="rId140"/>
    <p:sldId id="302" r:id="rId141"/>
    <p:sldId id="303" r:id="rId142"/>
    <p:sldId id="304" r:id="rId143"/>
    <p:sldId id="307" r:id="rId144"/>
    <p:sldId id="306" r:id="rId145"/>
    <p:sldId id="305" r:id="rId1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6" d="100"/>
          <a:sy n="106" d="100"/>
        </p:scale>
        <p:origin x="6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handoutMaster" Target="handoutMasters/handoutMaster1.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2/25/2025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2/25/2025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2/25/2025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2/25/2025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2/25/2025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2/25/2025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2/25/2025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2/25/2025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2/25/2025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INTRODUCTION TO AI, ML, DL AND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6406" y="1286993"/>
            <a:ext cx="3848041" cy="50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Attention Mechanism and Transformers, LSTM 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131</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 MECHANISM</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132</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attention Mechanisms??</a:t>
            </a:r>
          </a:p>
          <a:p>
            <a:pPr algn="ctr"/>
            <a:r>
              <a:rPr lang="en-US" sz="5400" b="1" spc="65" dirty="0">
                <a:solidFill>
                  <a:srgbClr val="FFFFFF"/>
                </a:solidFill>
                <a:latin typeface="Bradley Hand ITC" panose="03070402050302030203" pitchFamily="66" charset="0"/>
                <a:cs typeface="Arial"/>
              </a:rPr>
              <a:t>And </a:t>
            </a:r>
          </a:p>
          <a:p>
            <a:pPr algn="ctr"/>
            <a:r>
              <a:rPr lang="en-US" sz="5400" b="1" spc="65" dirty="0">
                <a:solidFill>
                  <a:srgbClr val="FFFFFF"/>
                </a:solidFill>
                <a:latin typeface="Bradley Hand ITC" panose="03070402050302030203" pitchFamily="66" charset="0"/>
                <a:cs typeface="Arial"/>
              </a:rPr>
              <a:t>Transformers??</a:t>
            </a:r>
          </a:p>
        </p:txBody>
      </p:sp>
    </p:spTree>
    <p:extLst>
      <p:ext uri="{BB962C8B-B14F-4D97-AF65-F5344CB8AC3E}">
        <p14:creationId xmlns:p14="http://schemas.microsoft.com/office/powerpoint/2010/main" val="14214263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2B2982D-BD3D-BF80-E7F6-B6A946E69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C1150-F329-4E0D-58AE-59C91CECBF1E}"/>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a:t>
            </a:r>
          </a:p>
        </p:txBody>
      </p:sp>
      <p:sp>
        <p:nvSpPr>
          <p:cNvPr id="3" name="Content Placeholder 2">
            <a:extLst>
              <a:ext uri="{FF2B5EF4-FFF2-40B4-BE49-F238E27FC236}">
                <a16:creationId xmlns:a16="http://schemas.microsoft.com/office/drawing/2014/main" id="{CB8AF5F3-4896-3907-5198-8A8CDDD95396}"/>
              </a:ext>
            </a:extLst>
          </p:cNvPr>
          <p:cNvSpPr>
            <a:spLocks noGrp="1"/>
          </p:cNvSpPr>
          <p:nvPr>
            <p:ph idx="1"/>
          </p:nvPr>
        </p:nvSpPr>
        <p:spPr>
          <a:xfrm>
            <a:off x="1097280" y="1845734"/>
            <a:ext cx="8010506" cy="3568238"/>
          </a:xfrm>
        </p:spPr>
        <p:txBody>
          <a:bodyPr>
            <a:normAutofit/>
          </a:bodyPr>
          <a:lstStyle/>
          <a:p>
            <a:pPr>
              <a:lnSpc>
                <a:spcPct val="150000"/>
              </a:lnSpc>
            </a:pPr>
            <a:r>
              <a:rPr lang="en-US" sz="2800" dirty="0">
                <a:solidFill>
                  <a:schemeClr val="bg1"/>
                </a:solidFill>
                <a:latin typeface="Century Gothic" panose="020B0502020202020204" pitchFamily="34" charset="0"/>
              </a:rPr>
              <a:t>Attention and Mechanism</a:t>
            </a:r>
          </a:p>
        </p:txBody>
      </p:sp>
      <p:sp>
        <p:nvSpPr>
          <p:cNvPr id="5" name="Footer Placeholder 4">
            <a:extLst>
              <a:ext uri="{FF2B5EF4-FFF2-40B4-BE49-F238E27FC236}">
                <a16:creationId xmlns:a16="http://schemas.microsoft.com/office/drawing/2014/main" id="{660A91E0-C38A-8DE0-7FAE-9B49A10481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D1EE4B-36F9-EC16-BF1C-6CCBDA3641C3}"/>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TextBox 3">
            <a:extLst>
              <a:ext uri="{FF2B5EF4-FFF2-40B4-BE49-F238E27FC236}">
                <a16:creationId xmlns:a16="http://schemas.microsoft.com/office/drawing/2014/main" id="{D39C43F6-64E4-6951-09CE-C6ADDBD1B9CF}"/>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10756992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137</a:t>
            </a:fld>
            <a:endParaRPr lang="en-US"/>
          </a:p>
        </p:txBody>
      </p:sp>
    </p:spTree>
    <p:extLst>
      <p:ext uri="{BB962C8B-B14F-4D97-AF65-F5344CB8AC3E}">
        <p14:creationId xmlns:p14="http://schemas.microsoft.com/office/powerpoint/2010/main" val="5461083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29</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62500" lnSpcReduction="2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7" name="TextBox 6">
            <a:extLst>
              <a:ext uri="{FF2B5EF4-FFF2-40B4-BE49-F238E27FC236}">
                <a16:creationId xmlns:a16="http://schemas.microsoft.com/office/drawing/2014/main" id="{5EC36B29-E93E-A4C5-DD6D-7859EE4916F3}"/>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125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69FDC1B-84D3-6ADE-DA0D-A1C069B6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37974-2BA2-0227-42C6-F03DFA766A8D}"/>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42D3641D-8313-00C8-FBFF-6170F6A0C34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0DF86F34-E095-ADC9-8299-4B962E84F16E}"/>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E1D4803-2259-09F8-20A0-2AEFD263B666}"/>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3E29946-FE5F-E0D5-6C05-EA11728719B6}"/>
              </a:ext>
            </a:extLst>
          </p:cNvPr>
          <p:cNvSpPr>
            <a:spLocks noGrp="1"/>
          </p:cNvSpPr>
          <p:nvPr>
            <p:ph type="sldNum" sz="quarter" idx="12"/>
          </p:nvPr>
        </p:nvSpPr>
        <p:spPr/>
        <p:txBody>
          <a:bodyPr/>
          <a:lstStyle/>
          <a:p>
            <a:fld id="{7F537688-BEAE-4904-826F-1C1E0645A5D0}" type="slidenum">
              <a:rPr lang="en-US" sz="1800" smtClean="0"/>
              <a:t>75</a:t>
            </a:fld>
            <a:endParaRPr lang="en-US" sz="1800" dirty="0"/>
          </a:p>
        </p:txBody>
      </p:sp>
    </p:spTree>
    <p:extLst>
      <p:ext uri="{BB962C8B-B14F-4D97-AF65-F5344CB8AC3E}">
        <p14:creationId xmlns:p14="http://schemas.microsoft.com/office/powerpoint/2010/main" val="670973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76</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This approach is 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88674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1097280" y="1845735"/>
            <a:ext cx="548458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6916182"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9366</TotalTime>
  <Words>13898</Words>
  <Application>Microsoft Office PowerPoint</Application>
  <PresentationFormat>Widescreen</PresentationFormat>
  <Paragraphs>1184</Paragraphs>
  <Slides>145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145</vt:i4>
      </vt:variant>
    </vt:vector>
  </HeadingPairs>
  <TitlesOfParts>
    <vt:vector size="156" baseType="lpstr">
      <vt:lpstr>Arial Unicode MS</vt:lpstr>
      <vt:lpstr>Arial</vt:lpstr>
      <vt:lpstr>Bradley Hand ITC</vt:lpstr>
      <vt:lpstr>Calibri</vt:lpstr>
      <vt:lpstr>Calibri Light</vt:lpstr>
      <vt:lpstr>Caxton Lt BT</vt:lpstr>
      <vt:lpstr>Century Gothic</vt:lpstr>
      <vt:lpstr>Courier New</vt:lpstr>
      <vt:lpstr>Google Sans</vt:lpstr>
      <vt:lpstr>Wingdings</vt:lpstr>
      <vt:lpstr>Retrospect</vt:lpstr>
      <vt:lpstr>NATURAL LANGUAGE PROCESSING (NLP)  INTRODUCTION TO AI, ML, DL AND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 MECHANISM</vt:lpstr>
      <vt:lpstr>What’s Next 😃😃</vt:lpstr>
      <vt:lpstr>Understand Human Language</vt:lpstr>
      <vt:lpstr>What’s Next 😃😃</vt:lpstr>
      <vt:lpstr>Attention Mechanism</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131</cp:revision>
  <dcterms:created xsi:type="dcterms:W3CDTF">2025-01-09T12:33:02Z</dcterms:created>
  <dcterms:modified xsi:type="dcterms:W3CDTF">2025-02-25T13:40:38Z</dcterms:modified>
</cp:coreProperties>
</file>